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 showGuides="1">
      <p:cViewPr varScale="1">
        <p:scale>
          <a:sx n="68" d="100"/>
          <a:sy n="68" d="100"/>
        </p:scale>
        <p:origin x="580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9761" y="670678"/>
            <a:ext cx="1847850" cy="78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647611" y="738037"/>
            <a:ext cx="1951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VISHWASRAIA CONSULTANCY</a:t>
            </a:r>
            <a:endParaRPr lang="en-IN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amit srivastava</dc:creator>
  <cp:lastModifiedBy>amit srivastava</cp:lastModifiedBy>
  <cp:revision>3</cp:revision>
  <dcterms:created xsi:type="dcterms:W3CDTF">2025-07-23T00:59:00Z</dcterms:created>
  <dcterms:modified xsi:type="dcterms:W3CDTF">2026-01-30T13:34:23Z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53D98EA922644B478A13410A32A3BB50_13</vt:lpwstr>
  </property>
  <property fmtid="{D5CDD505-2E9C-101B-9397-08002B2CF9AE}" pid="3" name="KSOProductBuildVer">
    <vt:lpwstr>2052-12.1.0.21915</vt:lpwstr>
  </property>
</Properties>
</file>